
<file path=[Content_Types].xml><?xml version="1.0" encoding="utf-8"?>
<Types xmlns="http://schemas.openxmlformats.org/package/2006/content-types">
  <Default ContentType="image/jpeg" Extension="jpg"/>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54" r:id="rId3"/>
  </p:sldMasterIdLst>
  <p:notesMasterIdLst>
    <p:notesMasterId r:id="rId4"/>
  </p:notesMasterIdLst>
  <p:sldIdLst>
    <p:sldId id="256" r:id="rId5"/>
    <p:sldId id="257" r:id="rId6"/>
    <p:sldId id="258" r:id="rId7"/>
    <p:sldId id="259" r:id="rId8"/>
    <p:sldId id="260" r:id="rId9"/>
    <p:sldId id="261" r:id="rId10"/>
    <p:sldId id="262" r:id="rId11"/>
    <p:sldId id="263" r:id="rId12"/>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11" Type="http://schemas.openxmlformats.org/officeDocument/2006/relationships/slide" Target="slides/slide7.xml"/><Relationship Id="rId10" Type="http://schemas.openxmlformats.org/officeDocument/2006/relationships/slide" Target="slides/slide6.xml"/><Relationship Id="rId12" Type="http://schemas.openxmlformats.org/officeDocument/2006/relationships/slide" Target="slides/slide8.xml"/><Relationship Id="rId9" Type="http://schemas.openxmlformats.org/officeDocument/2006/relationships/slide" Target="slides/slide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 name="Shape 30"/>
        <p:cNvGrpSpPr/>
        <p:nvPr/>
      </p:nvGrpSpPr>
      <p:grpSpPr>
        <a:xfrm>
          <a:off x="0" y="0"/>
          <a:ext cx="0" cy="0"/>
          <a:chOff x="0" y="0"/>
          <a:chExt cx="0" cy="0"/>
        </a:xfrm>
      </p:grpSpPr>
      <p:sp>
        <p:nvSpPr>
          <p:cNvPr id="31" name="Google Shape;3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32" name="Google Shape;3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 name="Shape 36"/>
        <p:cNvGrpSpPr/>
        <p:nvPr/>
      </p:nvGrpSpPr>
      <p:grpSpPr>
        <a:xfrm>
          <a:off x="0" y="0"/>
          <a:ext cx="0" cy="0"/>
          <a:chOff x="0" y="0"/>
          <a:chExt cx="0" cy="0"/>
        </a:xfrm>
      </p:grpSpPr>
      <p:sp>
        <p:nvSpPr>
          <p:cNvPr id="37" name="Google Shape;37;g656f9f66e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 name="Google Shape;38;g656f9f66e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1" name="Shape 41"/>
        <p:cNvGrpSpPr/>
        <p:nvPr/>
      </p:nvGrpSpPr>
      <p:grpSpPr>
        <a:xfrm>
          <a:off x="0" y="0"/>
          <a:ext cx="0" cy="0"/>
          <a:chOff x="0" y="0"/>
          <a:chExt cx="0" cy="0"/>
        </a:xfrm>
      </p:grpSpPr>
      <p:sp>
        <p:nvSpPr>
          <p:cNvPr id="42" name="Google Shape;42;g656f9f66e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 name="Google Shape;43;g656f9f66e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Project/Argument</a:t>
            </a:r>
            <a:endParaRPr/>
          </a:p>
          <a:p>
            <a:pPr indent="0" lvl="0" marL="0" rtl="0" algn="l">
              <a:spcBef>
                <a:spcPts val="0"/>
              </a:spcBef>
              <a:spcAft>
                <a:spcPts val="0"/>
              </a:spcAft>
              <a:buNone/>
            </a:pPr>
            <a:r>
              <a:rPr lang="en"/>
              <a:t>Audience</a:t>
            </a:r>
            <a:endParaRPr/>
          </a:p>
          <a:p>
            <a:pPr indent="0" lvl="0" marL="0" rtl="0" algn="l">
              <a:spcBef>
                <a:spcPts val="0"/>
              </a:spcBef>
              <a:spcAft>
                <a:spcPts val="0"/>
              </a:spcAft>
              <a:buNone/>
            </a:pPr>
            <a:r>
              <a:rPr lang="en"/>
              <a:t>Strategies</a:t>
            </a:r>
            <a:endParaRPr/>
          </a:p>
          <a:p>
            <a:pPr indent="0" lvl="0" marL="0" rtl="0" algn="l">
              <a:spcBef>
                <a:spcPts val="0"/>
              </a:spcBef>
              <a:spcAft>
                <a:spcPts val="0"/>
              </a:spcAft>
              <a:buNone/>
            </a:pPr>
            <a:r>
              <a:rPr lang="en"/>
              <a:t>Claims (sub-claims)</a:t>
            </a:r>
            <a:endParaRPr/>
          </a:p>
          <a:p>
            <a:pPr indent="0" lvl="0" marL="0" rtl="0" algn="l">
              <a:spcBef>
                <a:spcPts val="0"/>
              </a:spcBef>
              <a:spcAft>
                <a:spcPts val="0"/>
              </a:spcAft>
              <a:buNone/>
            </a:pPr>
            <a:r>
              <a:rPr lang="en"/>
              <a:t>Evidence</a:t>
            </a:r>
            <a:endParaRPr/>
          </a:p>
          <a:p>
            <a:pPr indent="0" lvl="0" marL="0" rtl="0" algn="l">
              <a:spcBef>
                <a:spcPts val="0"/>
              </a:spcBef>
              <a:spcAft>
                <a:spcPts val="0"/>
              </a:spcAft>
              <a:buNone/>
            </a:pPr>
            <a:r>
              <a:rPr lang="en"/>
              <a:t>Evaluation</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6" name="Shape 46"/>
        <p:cNvGrpSpPr/>
        <p:nvPr/>
      </p:nvGrpSpPr>
      <p:grpSpPr>
        <a:xfrm>
          <a:off x="0" y="0"/>
          <a:ext cx="0" cy="0"/>
          <a:chOff x="0" y="0"/>
          <a:chExt cx="0" cy="0"/>
        </a:xfrm>
      </p:grpSpPr>
      <p:sp>
        <p:nvSpPr>
          <p:cNvPr id="47" name="Google Shape;47;g656f9f66e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 name="Google Shape;48;g656f9f66e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Project/Argument</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Audience</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Strategies</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Claims (sub-claims)</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Evidence</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1" name="Shape 51"/>
        <p:cNvGrpSpPr/>
        <p:nvPr/>
      </p:nvGrpSpPr>
      <p:grpSpPr>
        <a:xfrm>
          <a:off x="0" y="0"/>
          <a:ext cx="0" cy="0"/>
          <a:chOff x="0" y="0"/>
          <a:chExt cx="0" cy="0"/>
        </a:xfrm>
      </p:grpSpPr>
      <p:sp>
        <p:nvSpPr>
          <p:cNvPr id="52" name="Google Shape;52;g656f9f66e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 name="Google Shape;53;g656f9f66e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Project/Argument</a:t>
            </a:r>
            <a:endParaRPr>
              <a:solidFill>
                <a:schemeClr val="dk1"/>
              </a:solidFill>
            </a:endParaRPr>
          </a:p>
          <a:p>
            <a:pPr indent="0" lvl="0" marL="0" rtl="0" algn="l">
              <a:spcBef>
                <a:spcPts val="0"/>
              </a:spcBef>
              <a:spcAft>
                <a:spcPts val="0"/>
              </a:spcAft>
              <a:buNone/>
            </a:pPr>
            <a:r>
              <a:rPr lang="en">
                <a:solidFill>
                  <a:schemeClr val="dk1"/>
                </a:solidFill>
              </a:rPr>
              <a:t>Audience</a:t>
            </a:r>
            <a:endParaRPr>
              <a:solidFill>
                <a:schemeClr val="dk1"/>
              </a:solidFill>
            </a:endParaRPr>
          </a:p>
          <a:p>
            <a:pPr indent="0" lvl="0" marL="0" rtl="0" algn="l">
              <a:spcBef>
                <a:spcPts val="0"/>
              </a:spcBef>
              <a:spcAft>
                <a:spcPts val="0"/>
              </a:spcAft>
              <a:buNone/>
            </a:pPr>
            <a:r>
              <a:rPr lang="en">
                <a:solidFill>
                  <a:schemeClr val="dk1"/>
                </a:solidFill>
              </a:rPr>
              <a:t>Strategies</a:t>
            </a:r>
            <a:endParaRPr>
              <a:solidFill>
                <a:schemeClr val="dk1"/>
              </a:solidFill>
            </a:endParaRPr>
          </a:p>
          <a:p>
            <a:pPr indent="0" lvl="0" marL="0" rtl="0" algn="l">
              <a:spcBef>
                <a:spcPts val="0"/>
              </a:spcBef>
              <a:spcAft>
                <a:spcPts val="0"/>
              </a:spcAft>
              <a:buNone/>
            </a:pPr>
            <a:r>
              <a:rPr lang="en">
                <a:solidFill>
                  <a:schemeClr val="dk1"/>
                </a:solidFill>
              </a:rPr>
              <a:t>Claims (sub-claims)</a:t>
            </a:r>
            <a:endParaRPr>
              <a:solidFill>
                <a:schemeClr val="dk1"/>
              </a:solidFill>
            </a:endParaRPr>
          </a:p>
          <a:p>
            <a:pPr indent="0" lvl="0" marL="0" rtl="0" algn="l">
              <a:spcBef>
                <a:spcPts val="0"/>
              </a:spcBef>
              <a:spcAft>
                <a:spcPts val="0"/>
              </a:spcAft>
              <a:buNone/>
            </a:pPr>
            <a:r>
              <a:rPr lang="en">
                <a:solidFill>
                  <a:schemeClr val="dk1"/>
                </a:solidFill>
              </a:rPr>
              <a:t>Evidence</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6" name="Shape 56"/>
        <p:cNvGrpSpPr/>
        <p:nvPr/>
      </p:nvGrpSpPr>
      <p:grpSpPr>
        <a:xfrm>
          <a:off x="0" y="0"/>
          <a:ext cx="0" cy="0"/>
          <a:chOff x="0" y="0"/>
          <a:chExt cx="0" cy="0"/>
        </a:xfrm>
      </p:grpSpPr>
      <p:sp>
        <p:nvSpPr>
          <p:cNvPr id="57" name="Google Shape;57;g656f9f66e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656f9f66e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Project/Argument</a:t>
            </a:r>
            <a:endParaRPr>
              <a:solidFill>
                <a:schemeClr val="dk1"/>
              </a:solidFill>
            </a:endParaRPr>
          </a:p>
          <a:p>
            <a:pPr indent="0" lvl="0" marL="0" rtl="0" algn="l">
              <a:spcBef>
                <a:spcPts val="0"/>
              </a:spcBef>
              <a:spcAft>
                <a:spcPts val="0"/>
              </a:spcAft>
              <a:buNone/>
            </a:pPr>
            <a:r>
              <a:rPr lang="en">
                <a:solidFill>
                  <a:schemeClr val="dk1"/>
                </a:solidFill>
              </a:rPr>
              <a:t>Audience</a:t>
            </a:r>
            <a:endParaRPr>
              <a:solidFill>
                <a:schemeClr val="dk1"/>
              </a:solidFill>
            </a:endParaRPr>
          </a:p>
          <a:p>
            <a:pPr indent="0" lvl="0" marL="0" rtl="0" algn="l">
              <a:spcBef>
                <a:spcPts val="0"/>
              </a:spcBef>
              <a:spcAft>
                <a:spcPts val="0"/>
              </a:spcAft>
              <a:buNone/>
            </a:pPr>
            <a:r>
              <a:rPr lang="en">
                <a:solidFill>
                  <a:schemeClr val="dk1"/>
                </a:solidFill>
              </a:rPr>
              <a:t>Strategies</a:t>
            </a:r>
            <a:endParaRPr>
              <a:solidFill>
                <a:schemeClr val="dk1"/>
              </a:solidFill>
            </a:endParaRPr>
          </a:p>
          <a:p>
            <a:pPr indent="0" lvl="0" marL="0" rtl="0" algn="l">
              <a:spcBef>
                <a:spcPts val="0"/>
              </a:spcBef>
              <a:spcAft>
                <a:spcPts val="0"/>
              </a:spcAft>
              <a:buNone/>
            </a:pPr>
            <a:r>
              <a:rPr lang="en">
                <a:solidFill>
                  <a:schemeClr val="dk1"/>
                </a:solidFill>
              </a:rPr>
              <a:t>Claims (sub-claims)</a:t>
            </a:r>
            <a:endParaRPr>
              <a:solidFill>
                <a:schemeClr val="dk1"/>
              </a:solidFill>
            </a:endParaRPr>
          </a:p>
          <a:p>
            <a:pPr indent="0" lvl="0" marL="0" rtl="0" algn="l">
              <a:spcBef>
                <a:spcPts val="0"/>
              </a:spcBef>
              <a:spcAft>
                <a:spcPts val="0"/>
              </a:spcAft>
              <a:buNone/>
            </a:pPr>
            <a:r>
              <a:rPr lang="en">
                <a:solidFill>
                  <a:schemeClr val="dk1"/>
                </a:solidFill>
              </a:rPr>
              <a:t>Evidence</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1" name="Shape 61"/>
        <p:cNvGrpSpPr/>
        <p:nvPr/>
      </p:nvGrpSpPr>
      <p:grpSpPr>
        <a:xfrm>
          <a:off x="0" y="0"/>
          <a:ext cx="0" cy="0"/>
          <a:chOff x="0" y="0"/>
          <a:chExt cx="0" cy="0"/>
        </a:xfrm>
      </p:grpSpPr>
      <p:sp>
        <p:nvSpPr>
          <p:cNvPr id="62" name="Google Shape;62;g656f9f66e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656f9f66e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Project/Argument</a:t>
            </a:r>
            <a:endParaRPr>
              <a:solidFill>
                <a:schemeClr val="dk1"/>
              </a:solidFill>
            </a:endParaRPr>
          </a:p>
          <a:p>
            <a:pPr indent="0" lvl="0" marL="0" rtl="0" algn="l">
              <a:spcBef>
                <a:spcPts val="0"/>
              </a:spcBef>
              <a:spcAft>
                <a:spcPts val="0"/>
              </a:spcAft>
              <a:buNone/>
            </a:pPr>
            <a:r>
              <a:rPr lang="en">
                <a:solidFill>
                  <a:schemeClr val="dk1"/>
                </a:solidFill>
              </a:rPr>
              <a:t>Audience</a:t>
            </a:r>
            <a:endParaRPr>
              <a:solidFill>
                <a:schemeClr val="dk1"/>
              </a:solidFill>
            </a:endParaRPr>
          </a:p>
          <a:p>
            <a:pPr indent="0" lvl="0" marL="0" rtl="0" algn="l">
              <a:spcBef>
                <a:spcPts val="0"/>
              </a:spcBef>
              <a:spcAft>
                <a:spcPts val="0"/>
              </a:spcAft>
              <a:buNone/>
            </a:pPr>
            <a:r>
              <a:rPr lang="en">
                <a:solidFill>
                  <a:schemeClr val="dk1"/>
                </a:solidFill>
              </a:rPr>
              <a:t>Strategies</a:t>
            </a:r>
            <a:endParaRPr>
              <a:solidFill>
                <a:schemeClr val="dk1"/>
              </a:solidFill>
            </a:endParaRPr>
          </a:p>
          <a:p>
            <a:pPr indent="0" lvl="0" marL="0" rtl="0" algn="l">
              <a:spcBef>
                <a:spcPts val="0"/>
              </a:spcBef>
              <a:spcAft>
                <a:spcPts val="0"/>
              </a:spcAft>
              <a:buNone/>
            </a:pPr>
            <a:r>
              <a:rPr lang="en">
                <a:solidFill>
                  <a:schemeClr val="dk1"/>
                </a:solidFill>
              </a:rPr>
              <a:t>Claims (sub-claims)</a:t>
            </a:r>
            <a:endParaRPr>
              <a:solidFill>
                <a:schemeClr val="dk1"/>
              </a:solidFill>
            </a:endParaRPr>
          </a:p>
          <a:p>
            <a:pPr indent="0" lvl="0" marL="0" rtl="0" algn="l">
              <a:spcBef>
                <a:spcPts val="0"/>
              </a:spcBef>
              <a:spcAft>
                <a:spcPts val="0"/>
              </a:spcAft>
              <a:buNone/>
            </a:pPr>
            <a:r>
              <a:rPr lang="en">
                <a:solidFill>
                  <a:schemeClr val="dk1"/>
                </a:solidFill>
              </a:rPr>
              <a:t>Evidence</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6" name="Shape 66"/>
        <p:cNvGrpSpPr/>
        <p:nvPr/>
      </p:nvGrpSpPr>
      <p:grpSpPr>
        <a:xfrm>
          <a:off x="0" y="0"/>
          <a:ext cx="0" cy="0"/>
          <a:chOff x="0" y="0"/>
          <a:chExt cx="0" cy="0"/>
        </a:xfrm>
      </p:grpSpPr>
      <p:sp>
        <p:nvSpPr>
          <p:cNvPr id="67" name="Google Shape;67;g656f9f66e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656f9f66e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685800" y="1583342"/>
            <a:ext cx="7772400" cy="1159856"/>
          </a:xfrm>
          <a:prstGeom prst="rect">
            <a:avLst/>
          </a:prstGeom>
        </p:spPr>
        <p:txBody>
          <a:bodyPr anchorCtr="0" anchor="b" bIns="91425" lIns="91425" spcFirstLastPara="1" rIns="91425" wrap="square" tIns="91425">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1" name="Google Shape;11;p2"/>
          <p:cNvSpPr txBox="1"/>
          <p:nvPr>
            <p:ph idx="1" type="subTitle"/>
          </p:nvPr>
        </p:nvSpPr>
        <p:spPr>
          <a:xfrm>
            <a:off x="685800" y="2840054"/>
            <a:ext cx="7772400" cy="784738"/>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2"/>
              </a:buClr>
              <a:buSzPts val="3000"/>
              <a:buNone/>
              <a:defRPr>
                <a:solidFill>
                  <a:schemeClr val="dk2"/>
                </a:solidFill>
              </a:defRPr>
            </a:lvl1pPr>
            <a:lvl2pPr lvl="1" algn="ctr">
              <a:spcBef>
                <a:spcPts val="0"/>
              </a:spcBef>
              <a:spcAft>
                <a:spcPts val="0"/>
              </a:spcAft>
              <a:buClr>
                <a:schemeClr val="dk2"/>
              </a:buClr>
              <a:buSzPts val="3000"/>
              <a:buNone/>
              <a:defRPr sz="3000">
                <a:solidFill>
                  <a:schemeClr val="dk2"/>
                </a:solidFill>
              </a:defRPr>
            </a:lvl2pPr>
            <a:lvl3pPr lvl="2" algn="ctr">
              <a:spcBef>
                <a:spcPts val="0"/>
              </a:spcBef>
              <a:spcAft>
                <a:spcPts val="0"/>
              </a:spcAft>
              <a:buClr>
                <a:schemeClr val="dk2"/>
              </a:buClr>
              <a:buSzPts val="3000"/>
              <a:buNone/>
              <a:defRPr sz="3000">
                <a:solidFill>
                  <a:schemeClr val="dk2"/>
                </a:solidFill>
              </a:defRPr>
            </a:lvl3pPr>
            <a:lvl4pPr lvl="3" algn="ctr">
              <a:spcBef>
                <a:spcPts val="0"/>
              </a:spcBef>
              <a:spcAft>
                <a:spcPts val="0"/>
              </a:spcAft>
              <a:buClr>
                <a:schemeClr val="dk2"/>
              </a:buClr>
              <a:buSzPts val="3000"/>
              <a:buNone/>
              <a:defRPr sz="3000">
                <a:solidFill>
                  <a:schemeClr val="dk2"/>
                </a:solidFill>
              </a:defRPr>
            </a:lvl4pPr>
            <a:lvl5pPr lvl="4" algn="ctr">
              <a:spcBef>
                <a:spcPts val="0"/>
              </a:spcBef>
              <a:spcAft>
                <a:spcPts val="0"/>
              </a:spcAft>
              <a:buClr>
                <a:schemeClr val="dk2"/>
              </a:buClr>
              <a:buSzPts val="3000"/>
              <a:buNone/>
              <a:defRPr sz="3000">
                <a:solidFill>
                  <a:schemeClr val="dk2"/>
                </a:solidFill>
              </a:defRPr>
            </a:lvl5pPr>
            <a:lvl6pPr lvl="5" algn="ctr">
              <a:spcBef>
                <a:spcPts val="0"/>
              </a:spcBef>
              <a:spcAft>
                <a:spcPts val="0"/>
              </a:spcAft>
              <a:buClr>
                <a:schemeClr val="dk2"/>
              </a:buClr>
              <a:buSzPts val="3000"/>
              <a:buNone/>
              <a:defRPr sz="3000">
                <a:solidFill>
                  <a:schemeClr val="dk2"/>
                </a:solidFill>
              </a:defRPr>
            </a:lvl6pPr>
            <a:lvl7pPr lvl="6" algn="ctr">
              <a:spcBef>
                <a:spcPts val="0"/>
              </a:spcBef>
              <a:spcAft>
                <a:spcPts val="0"/>
              </a:spcAft>
              <a:buClr>
                <a:schemeClr val="dk2"/>
              </a:buClr>
              <a:buSzPts val="3000"/>
              <a:buNone/>
              <a:defRPr sz="3000">
                <a:solidFill>
                  <a:schemeClr val="dk2"/>
                </a:solidFill>
              </a:defRPr>
            </a:lvl7pPr>
            <a:lvl8pPr lvl="7" algn="ctr">
              <a:spcBef>
                <a:spcPts val="0"/>
              </a:spcBef>
              <a:spcAft>
                <a:spcPts val="0"/>
              </a:spcAft>
              <a:buClr>
                <a:schemeClr val="dk2"/>
              </a:buClr>
              <a:buSzPts val="3000"/>
              <a:buNone/>
              <a:defRPr sz="3000">
                <a:solidFill>
                  <a:schemeClr val="dk2"/>
                </a:solidFill>
              </a:defRPr>
            </a:lvl8pPr>
            <a:lvl9pPr lvl="8" algn="ctr">
              <a:spcBef>
                <a:spcPts val="0"/>
              </a:spcBef>
              <a:spcAft>
                <a:spcPts val="0"/>
              </a:spcAft>
              <a:buClr>
                <a:schemeClr val="dk2"/>
              </a:buClr>
              <a:buSzPts val="3000"/>
              <a:buNone/>
              <a:defRPr sz="3000">
                <a:solidFill>
                  <a:schemeClr val="dk2"/>
                </a:solidFill>
              </a:defRPr>
            </a:lvl9pPr>
          </a:lstStyle>
          <a:p/>
        </p:txBody>
      </p:sp>
      <p:sp>
        <p:nvSpPr>
          <p:cNvPr id="12" name="Google Shape;12;p2"/>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15" name="Google Shape;15;p3"/>
          <p:cNvSpPr txBox="1"/>
          <p:nvPr>
            <p:ph idx="1" type="body"/>
          </p:nvPr>
        </p:nvSpPr>
        <p:spPr>
          <a:xfrm>
            <a:off x="457200" y="1200150"/>
            <a:ext cx="8229600"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16" name="Google Shape;16;p3"/>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17" name="Shape 17"/>
        <p:cNvGrpSpPr/>
        <p:nvPr/>
      </p:nvGrpSpPr>
      <p:grpSpPr>
        <a:xfrm>
          <a:off x="0" y="0"/>
          <a:ext cx="0" cy="0"/>
          <a:chOff x="0" y="0"/>
          <a:chExt cx="0" cy="0"/>
        </a:xfrm>
      </p:grpSpPr>
      <p:sp>
        <p:nvSpPr>
          <p:cNvPr id="18" name="Google Shape;18;p4"/>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19" name="Google Shape;19;p4"/>
          <p:cNvSpPr txBox="1"/>
          <p:nvPr>
            <p:ph idx="1" type="body"/>
          </p:nvPr>
        </p:nvSpPr>
        <p:spPr>
          <a:xfrm>
            <a:off x="457200" y="1200150"/>
            <a:ext cx="3994526"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20" name="Google Shape;20;p4"/>
          <p:cNvSpPr txBox="1"/>
          <p:nvPr>
            <p:ph idx="2" type="body"/>
          </p:nvPr>
        </p:nvSpPr>
        <p:spPr>
          <a:xfrm>
            <a:off x="4692274" y="1200150"/>
            <a:ext cx="3994526"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21" name="Google Shape;21;p4"/>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2" name="Shape 22"/>
        <p:cNvGrpSpPr/>
        <p:nvPr/>
      </p:nvGrpSpPr>
      <p:grpSpPr>
        <a:xfrm>
          <a:off x="0" y="0"/>
          <a:ext cx="0" cy="0"/>
          <a:chOff x="0" y="0"/>
          <a:chExt cx="0" cy="0"/>
        </a:xfrm>
      </p:grpSpPr>
      <p:sp>
        <p:nvSpPr>
          <p:cNvPr id="23" name="Google Shape;23;p5"/>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24" name="Google Shape;24;p5"/>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25" name="Shape 25"/>
        <p:cNvGrpSpPr/>
        <p:nvPr/>
      </p:nvGrpSpPr>
      <p:grpSpPr>
        <a:xfrm>
          <a:off x="0" y="0"/>
          <a:ext cx="0" cy="0"/>
          <a:chOff x="0" y="0"/>
          <a:chExt cx="0" cy="0"/>
        </a:xfrm>
      </p:grpSpPr>
      <p:sp>
        <p:nvSpPr>
          <p:cNvPr id="26" name="Google Shape;26;p6"/>
          <p:cNvSpPr txBox="1"/>
          <p:nvPr>
            <p:ph idx="1" type="body"/>
          </p:nvPr>
        </p:nvSpPr>
        <p:spPr>
          <a:xfrm>
            <a:off x="457200" y="4406309"/>
            <a:ext cx="8229600" cy="519520"/>
          </a:xfrm>
          <a:prstGeom prst="rect">
            <a:avLst/>
          </a:prstGeom>
        </p:spPr>
        <p:txBody>
          <a:bodyPr anchorCtr="0" anchor="t" bIns="91425" lIns="91425" spcFirstLastPara="1" rIns="91425" wrap="square" tIns="91425">
            <a:noAutofit/>
          </a:bodyPr>
          <a:lstStyle>
            <a:lvl1pPr indent="-228600" lvl="0" marL="457200" algn="ctr">
              <a:spcBef>
                <a:spcPts val="360"/>
              </a:spcBef>
              <a:spcAft>
                <a:spcPts val="0"/>
              </a:spcAft>
              <a:buSzPts val="1800"/>
              <a:buNone/>
              <a:defRPr sz="1800"/>
            </a:lvl1pPr>
          </a:lstStyle>
          <a:p/>
        </p:txBody>
      </p:sp>
      <p:sp>
        <p:nvSpPr>
          <p:cNvPr id="27" name="Google Shape;27;p6"/>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28" name="Shape 28"/>
        <p:cNvGrpSpPr/>
        <p:nvPr/>
      </p:nvGrpSpPr>
      <p:grpSpPr>
        <a:xfrm>
          <a:off x="0" y="0"/>
          <a:ext cx="0" cy="0"/>
          <a:chOff x="0" y="0"/>
          <a:chExt cx="0" cy="0"/>
        </a:xfrm>
      </p:grpSpPr>
      <p:sp>
        <p:nvSpPr>
          <p:cNvPr id="29" name="Google Shape;29;p7"/>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05978"/>
            <a:ext cx="8229600" cy="85725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dk1"/>
              </a:buClr>
              <a:buSzPts val="3600"/>
              <a:buNone/>
              <a:defRPr b="1" sz="3600">
                <a:solidFill>
                  <a:schemeClr val="dk1"/>
                </a:solidFill>
              </a:defRPr>
            </a:lvl1pPr>
            <a:lvl2pPr lvl="1">
              <a:spcBef>
                <a:spcPts val="0"/>
              </a:spcBef>
              <a:spcAft>
                <a:spcPts val="0"/>
              </a:spcAft>
              <a:buClr>
                <a:schemeClr val="dk1"/>
              </a:buClr>
              <a:buSzPts val="3600"/>
              <a:buNone/>
              <a:defRPr b="1" sz="3600">
                <a:solidFill>
                  <a:schemeClr val="dk1"/>
                </a:solidFill>
              </a:defRPr>
            </a:lvl2pPr>
            <a:lvl3pPr lvl="2">
              <a:spcBef>
                <a:spcPts val="0"/>
              </a:spcBef>
              <a:spcAft>
                <a:spcPts val="0"/>
              </a:spcAft>
              <a:buClr>
                <a:schemeClr val="dk1"/>
              </a:buClr>
              <a:buSzPts val="3600"/>
              <a:buNone/>
              <a:defRPr b="1" sz="3600">
                <a:solidFill>
                  <a:schemeClr val="dk1"/>
                </a:solidFill>
              </a:defRPr>
            </a:lvl3pPr>
            <a:lvl4pPr lvl="3">
              <a:spcBef>
                <a:spcPts val="0"/>
              </a:spcBef>
              <a:spcAft>
                <a:spcPts val="0"/>
              </a:spcAft>
              <a:buClr>
                <a:schemeClr val="dk1"/>
              </a:buClr>
              <a:buSzPts val="3600"/>
              <a:buNone/>
              <a:defRPr b="1" sz="3600">
                <a:solidFill>
                  <a:schemeClr val="dk1"/>
                </a:solidFill>
              </a:defRPr>
            </a:lvl4pPr>
            <a:lvl5pPr lvl="4">
              <a:spcBef>
                <a:spcPts val="0"/>
              </a:spcBef>
              <a:spcAft>
                <a:spcPts val="0"/>
              </a:spcAft>
              <a:buClr>
                <a:schemeClr val="dk1"/>
              </a:buClr>
              <a:buSzPts val="3600"/>
              <a:buNone/>
              <a:defRPr b="1" sz="3600">
                <a:solidFill>
                  <a:schemeClr val="dk1"/>
                </a:solidFill>
              </a:defRPr>
            </a:lvl5pPr>
            <a:lvl6pPr lvl="5">
              <a:spcBef>
                <a:spcPts val="0"/>
              </a:spcBef>
              <a:spcAft>
                <a:spcPts val="0"/>
              </a:spcAft>
              <a:buClr>
                <a:schemeClr val="dk1"/>
              </a:buClr>
              <a:buSzPts val="3600"/>
              <a:buNone/>
              <a:defRPr b="1" sz="3600">
                <a:solidFill>
                  <a:schemeClr val="dk1"/>
                </a:solidFill>
              </a:defRPr>
            </a:lvl6pPr>
            <a:lvl7pPr lvl="6">
              <a:spcBef>
                <a:spcPts val="0"/>
              </a:spcBef>
              <a:spcAft>
                <a:spcPts val="0"/>
              </a:spcAft>
              <a:buClr>
                <a:schemeClr val="dk1"/>
              </a:buClr>
              <a:buSzPts val="3600"/>
              <a:buNone/>
              <a:defRPr b="1" sz="3600">
                <a:solidFill>
                  <a:schemeClr val="dk1"/>
                </a:solidFill>
              </a:defRPr>
            </a:lvl7pPr>
            <a:lvl8pPr lvl="7">
              <a:spcBef>
                <a:spcPts val="0"/>
              </a:spcBef>
              <a:spcAft>
                <a:spcPts val="0"/>
              </a:spcAft>
              <a:buClr>
                <a:schemeClr val="dk1"/>
              </a:buClr>
              <a:buSzPts val="3600"/>
              <a:buNone/>
              <a:defRPr b="1" sz="3600">
                <a:solidFill>
                  <a:schemeClr val="dk1"/>
                </a:solidFill>
              </a:defRPr>
            </a:lvl8pPr>
            <a:lvl9pPr lvl="8">
              <a:spcBef>
                <a:spcPts val="0"/>
              </a:spcBef>
              <a:spcAft>
                <a:spcPts val="0"/>
              </a:spcAft>
              <a:buClr>
                <a:schemeClr val="dk1"/>
              </a:buClr>
              <a:buSzPts val="3600"/>
              <a:buNone/>
              <a:defRPr b="1" sz="3600">
                <a:solidFill>
                  <a:schemeClr val="dk1"/>
                </a:solidFill>
              </a:defRPr>
            </a:lvl9pPr>
          </a:lstStyle>
          <a:p/>
        </p:txBody>
      </p:sp>
      <p:sp>
        <p:nvSpPr>
          <p:cNvPr id="7" name="Google Shape;7;p1"/>
          <p:cNvSpPr txBox="1"/>
          <p:nvPr>
            <p:ph idx="1" type="body"/>
          </p:nvPr>
        </p:nvSpPr>
        <p:spPr>
          <a:xfrm>
            <a:off x="457200" y="1200150"/>
            <a:ext cx="8229600" cy="3725681"/>
          </a:xfrm>
          <a:prstGeom prst="rect">
            <a:avLst/>
          </a:prstGeom>
          <a:noFill/>
          <a:ln>
            <a:noFill/>
          </a:ln>
        </p:spPr>
        <p:txBody>
          <a:bodyPr anchorCtr="0" anchor="t" bIns="91425" lIns="91425" spcFirstLastPara="1" rIns="91425" wrap="square" tIns="91425">
            <a:noAutofit/>
          </a:bodyPr>
          <a:lstStyle>
            <a:lvl1pPr indent="-419100" lvl="0" marL="457200">
              <a:spcBef>
                <a:spcPts val="600"/>
              </a:spcBef>
              <a:spcAft>
                <a:spcPts val="0"/>
              </a:spcAft>
              <a:buClr>
                <a:schemeClr val="dk1"/>
              </a:buClr>
              <a:buSzPts val="3000"/>
              <a:buChar char="●"/>
              <a:defRPr sz="3000">
                <a:solidFill>
                  <a:schemeClr val="dk1"/>
                </a:solidFill>
              </a:defRPr>
            </a:lvl1pPr>
            <a:lvl2pPr indent="-381000" lvl="1" marL="914400">
              <a:spcBef>
                <a:spcPts val="0"/>
              </a:spcBef>
              <a:spcAft>
                <a:spcPts val="0"/>
              </a:spcAft>
              <a:buClr>
                <a:schemeClr val="dk1"/>
              </a:buClr>
              <a:buSzPts val="2400"/>
              <a:buChar char="○"/>
              <a:defRPr sz="2400">
                <a:solidFill>
                  <a:schemeClr val="dk1"/>
                </a:solidFill>
              </a:defRPr>
            </a:lvl2pPr>
            <a:lvl3pPr indent="-381000" lvl="2" marL="1371600">
              <a:spcBef>
                <a:spcPts val="0"/>
              </a:spcBef>
              <a:spcAft>
                <a:spcPts val="0"/>
              </a:spcAft>
              <a:buClr>
                <a:schemeClr val="dk1"/>
              </a:buClr>
              <a:buSzPts val="2400"/>
              <a:buChar char="■"/>
              <a:defRPr sz="2400">
                <a:solidFill>
                  <a:schemeClr val="dk1"/>
                </a:solidFill>
              </a:defRPr>
            </a:lvl3pPr>
            <a:lvl4pPr indent="-342900" lvl="3" marL="1828800">
              <a:spcBef>
                <a:spcPts val="0"/>
              </a:spcBef>
              <a:spcAft>
                <a:spcPts val="0"/>
              </a:spcAft>
              <a:buClr>
                <a:schemeClr val="dk1"/>
              </a:buClr>
              <a:buSzPts val="1800"/>
              <a:buChar char="●"/>
              <a:defRPr sz="1800">
                <a:solidFill>
                  <a:schemeClr val="dk1"/>
                </a:solidFill>
              </a:defRPr>
            </a:lvl4pPr>
            <a:lvl5pPr indent="-342900" lvl="4" marL="2286000">
              <a:spcBef>
                <a:spcPts val="0"/>
              </a:spcBef>
              <a:spcAft>
                <a:spcPts val="0"/>
              </a:spcAft>
              <a:buClr>
                <a:schemeClr val="dk1"/>
              </a:buClr>
              <a:buSzPts val="1800"/>
              <a:buChar char="○"/>
              <a:defRPr sz="1800">
                <a:solidFill>
                  <a:schemeClr val="dk1"/>
                </a:solidFill>
              </a:defRPr>
            </a:lvl5pPr>
            <a:lvl6pPr indent="-342900" lvl="5" marL="2743200">
              <a:spcBef>
                <a:spcPts val="0"/>
              </a:spcBef>
              <a:spcAft>
                <a:spcPts val="0"/>
              </a:spcAft>
              <a:buClr>
                <a:schemeClr val="dk1"/>
              </a:buClr>
              <a:buSzPts val="1800"/>
              <a:buChar char="■"/>
              <a:defRPr sz="1800">
                <a:solidFill>
                  <a:schemeClr val="dk1"/>
                </a:solidFill>
              </a:defRPr>
            </a:lvl6pPr>
            <a:lvl7pPr indent="-342900" lvl="6" marL="3200400">
              <a:spcBef>
                <a:spcPts val="0"/>
              </a:spcBef>
              <a:spcAft>
                <a:spcPts val="0"/>
              </a:spcAft>
              <a:buClr>
                <a:schemeClr val="dk1"/>
              </a:buClr>
              <a:buSzPts val="1800"/>
              <a:buChar char="●"/>
              <a:defRPr sz="1800">
                <a:solidFill>
                  <a:schemeClr val="dk1"/>
                </a:solidFill>
              </a:defRPr>
            </a:lvl7pPr>
            <a:lvl8pPr indent="-342900" lvl="7" marL="3657600">
              <a:spcBef>
                <a:spcPts val="0"/>
              </a:spcBef>
              <a:spcAft>
                <a:spcPts val="0"/>
              </a:spcAft>
              <a:buClr>
                <a:schemeClr val="dk1"/>
              </a:buClr>
              <a:buSzPts val="1800"/>
              <a:buChar char="○"/>
              <a:defRPr sz="1800">
                <a:solidFill>
                  <a:schemeClr val="dk1"/>
                </a:solidFill>
              </a:defRPr>
            </a:lvl8pPr>
            <a:lvl9pPr indent="-342900" lvl="8" marL="4114800">
              <a:spcBef>
                <a:spcPts val="0"/>
              </a:spcBef>
              <a:spcAft>
                <a:spcPts val="0"/>
              </a:spcAft>
              <a:buClr>
                <a:schemeClr val="dk1"/>
              </a:buClr>
              <a:buSzPts val="1800"/>
              <a:buChar char="■"/>
              <a:defRPr sz="1800">
                <a:solidFill>
                  <a:schemeClr val="dk1"/>
                </a:solidFill>
              </a:defRPr>
            </a:lvl9pPr>
          </a:lstStyle>
          <a:p/>
        </p:txBody>
      </p:sp>
      <p:sp>
        <p:nvSpPr>
          <p:cNvPr id="8" name="Google Shape;8;p1"/>
          <p:cNvSpPr txBox="1"/>
          <p:nvPr>
            <p:ph idx="12" type="sldNum"/>
          </p:nvPr>
        </p:nvSpPr>
        <p:spPr>
          <a:xfrm>
            <a:off x="8556791" y="4749851"/>
            <a:ext cx="548700" cy="393525"/>
          </a:xfrm>
          <a:prstGeom prst="rect">
            <a:avLst/>
          </a:prstGeom>
          <a:noFill/>
          <a:ln>
            <a:noFill/>
          </a:ln>
        </p:spPr>
        <p:txBody>
          <a:bodyPr anchorCtr="0" anchor="ctr" bIns="91425" lIns="91425" spcFirstLastPara="1" rIns="91425" wrap="square" tIns="91425">
            <a:noAutofit/>
          </a:bodyPr>
          <a:lstStyle>
            <a:lvl1pPr lvl="0" algn="r">
              <a:buNone/>
              <a:defRPr sz="1300">
                <a:solidFill>
                  <a:schemeClr val="dk1"/>
                </a:solidFill>
              </a:defRPr>
            </a:lvl1pPr>
            <a:lvl2pPr lvl="1" algn="r">
              <a:buNone/>
              <a:defRPr sz="1300">
                <a:solidFill>
                  <a:schemeClr val="dk1"/>
                </a:solidFill>
              </a:defRPr>
            </a:lvl2pPr>
            <a:lvl3pPr lvl="2" algn="r">
              <a:buNone/>
              <a:defRPr sz="1300">
                <a:solidFill>
                  <a:schemeClr val="dk1"/>
                </a:solidFill>
              </a:defRPr>
            </a:lvl3pPr>
            <a:lvl4pPr lvl="3" algn="r">
              <a:buNone/>
              <a:defRPr sz="1300">
                <a:solidFill>
                  <a:schemeClr val="dk1"/>
                </a:solidFill>
              </a:defRPr>
            </a:lvl4pPr>
            <a:lvl5pPr lvl="4" algn="r">
              <a:buNone/>
              <a:defRPr sz="1300">
                <a:solidFill>
                  <a:schemeClr val="dk1"/>
                </a:solidFill>
              </a:defRPr>
            </a:lvl5pPr>
            <a:lvl6pPr lvl="5" algn="r">
              <a:buNone/>
              <a:defRPr sz="1300">
                <a:solidFill>
                  <a:schemeClr val="dk1"/>
                </a:solidFill>
              </a:defRPr>
            </a:lvl6pPr>
            <a:lvl7pPr lvl="6" algn="r">
              <a:buNone/>
              <a:defRPr sz="1300">
                <a:solidFill>
                  <a:schemeClr val="dk1"/>
                </a:solidFill>
              </a:defRPr>
            </a:lvl7pPr>
            <a:lvl8pPr lvl="7" algn="r">
              <a:buNone/>
              <a:defRPr sz="1300">
                <a:solidFill>
                  <a:schemeClr val="dk1"/>
                </a:solidFill>
              </a:defRPr>
            </a:lvl8pPr>
            <a:lvl9pPr lvl="8" algn="r">
              <a:buNone/>
              <a:defRPr sz="1300">
                <a:solidFill>
                  <a:schemeClr val="dk1"/>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www.youtube.com/watch?v=400w4XnjElI" TargetMode="External"/><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 name="Shape 33"/>
        <p:cNvGrpSpPr/>
        <p:nvPr/>
      </p:nvGrpSpPr>
      <p:grpSpPr>
        <a:xfrm>
          <a:off x="0" y="0"/>
          <a:ext cx="0" cy="0"/>
          <a:chOff x="0" y="0"/>
          <a:chExt cx="0" cy="0"/>
        </a:xfrm>
      </p:grpSpPr>
      <p:pic>
        <p:nvPicPr>
          <p:cNvPr descr="When you write an Email, are you saying what you REALLY mean?" id="34" name="Google Shape;34;p8" title="&quot;Subtext&quot; Tales Of Mere Existence">
            <a:hlinkClick r:id="rId3"/>
          </p:cNvPr>
          <p:cNvPicPr preferRelativeResize="0"/>
          <p:nvPr/>
        </p:nvPicPr>
        <p:blipFill>
          <a:blip r:embed="rId4">
            <a:alphaModFix/>
          </a:blip>
          <a:stretch>
            <a:fillRect/>
          </a:stretch>
        </p:blipFill>
        <p:spPr>
          <a:xfrm>
            <a:off x="2278850" y="1001650"/>
            <a:ext cx="4586301" cy="3439725"/>
          </a:xfrm>
          <a:prstGeom prst="rect">
            <a:avLst/>
          </a:prstGeom>
          <a:noFill/>
          <a:ln>
            <a:noFill/>
          </a:ln>
        </p:spPr>
      </p:pic>
      <p:sp>
        <p:nvSpPr>
          <p:cNvPr id="35" name="Google Shape;35;p8"/>
          <p:cNvSpPr txBox="1"/>
          <p:nvPr/>
        </p:nvSpPr>
        <p:spPr>
          <a:xfrm>
            <a:off x="1426700" y="240850"/>
            <a:ext cx="6343500" cy="522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3000"/>
              <a:t>Writing as a Means of Persuasion</a:t>
            </a:r>
            <a:endParaRPr b="1" sz="30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9" name="Shape 39"/>
        <p:cNvGrpSpPr/>
        <p:nvPr/>
      </p:nvGrpSpPr>
      <p:grpSpPr>
        <a:xfrm>
          <a:off x="0" y="0"/>
          <a:ext cx="0" cy="0"/>
          <a:chOff x="0" y="0"/>
          <a:chExt cx="0" cy="0"/>
        </a:xfrm>
      </p:grpSpPr>
      <p:sp>
        <p:nvSpPr>
          <p:cNvPr id="40" name="Google Shape;40;p9"/>
          <p:cNvSpPr txBox="1"/>
          <p:nvPr>
            <p:ph idx="1" type="body"/>
          </p:nvPr>
        </p:nvSpPr>
        <p:spPr>
          <a:xfrm>
            <a:off x="457200" y="485675"/>
            <a:ext cx="8229600" cy="44403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Char char="●"/>
            </a:pPr>
            <a:r>
              <a:rPr lang="en"/>
              <a:t>How do you use language, verbal or written, as a means of persuasion? How effective do you feel your communication is? What “techniques” do you use or can a person use to persuade others through dialogue or writing?</a:t>
            </a:r>
            <a:endParaRPr/>
          </a:p>
          <a:p>
            <a:pPr indent="-419100" lvl="0" marL="457200" rtl="0" algn="l">
              <a:spcBef>
                <a:spcPts val="0"/>
              </a:spcBef>
              <a:spcAft>
                <a:spcPts val="0"/>
              </a:spcAft>
              <a:buSzPts val="3000"/>
              <a:buChar char="●"/>
            </a:pPr>
            <a:r>
              <a:rPr lang="en"/>
              <a:t>What are important ideas to you that you might wish to persuade others of?</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4" name="Shape 44"/>
        <p:cNvGrpSpPr/>
        <p:nvPr/>
      </p:nvGrpSpPr>
      <p:grpSpPr>
        <a:xfrm>
          <a:off x="0" y="0"/>
          <a:ext cx="0" cy="0"/>
          <a:chOff x="0" y="0"/>
          <a:chExt cx="0" cy="0"/>
        </a:xfrm>
      </p:grpSpPr>
      <p:sp>
        <p:nvSpPr>
          <p:cNvPr id="45" name="Google Shape;45;p10"/>
          <p:cNvSpPr txBox="1"/>
          <p:nvPr>
            <p:ph idx="1" type="body"/>
          </p:nvPr>
        </p:nvSpPr>
        <p:spPr>
          <a:xfrm>
            <a:off x="457200" y="338825"/>
            <a:ext cx="8229600" cy="45870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Clr>
                <a:schemeClr val="dk1"/>
              </a:buClr>
              <a:buSzPts val="1100"/>
              <a:buFont typeface="Arial"/>
              <a:buNone/>
            </a:pPr>
            <a:r>
              <a:rPr lang="en" sz="2400"/>
              <a:t>Hello from Lev</a:t>
            </a:r>
            <a:endParaRPr sz="2400"/>
          </a:p>
          <a:p>
            <a:pPr indent="0" lvl="0" marL="0" rtl="0" algn="l">
              <a:spcBef>
                <a:spcPts val="600"/>
              </a:spcBef>
              <a:spcAft>
                <a:spcPts val="0"/>
              </a:spcAft>
              <a:buClr>
                <a:schemeClr val="dk1"/>
              </a:buClr>
              <a:buSzPts val="1100"/>
              <a:buFont typeface="Arial"/>
              <a:buNone/>
            </a:pPr>
            <a:r>
              <a:t/>
            </a:r>
            <a:endParaRPr sz="2400"/>
          </a:p>
          <a:p>
            <a:pPr indent="0" lvl="0" marL="0" rtl="0" algn="l">
              <a:spcBef>
                <a:spcPts val="600"/>
              </a:spcBef>
              <a:spcAft>
                <a:spcPts val="0"/>
              </a:spcAft>
              <a:buClr>
                <a:schemeClr val="dk1"/>
              </a:buClr>
              <a:buSzPts val="1100"/>
              <a:buFont typeface="Arial"/>
              <a:buNone/>
            </a:pPr>
            <a:r>
              <a:rPr lang="en" sz="2400"/>
              <a:t>Hey Mimi,</a:t>
            </a:r>
            <a:endParaRPr sz="2400"/>
          </a:p>
          <a:p>
            <a:pPr indent="0" lvl="0" marL="0" rtl="0" algn="l">
              <a:spcBef>
                <a:spcPts val="600"/>
              </a:spcBef>
              <a:spcAft>
                <a:spcPts val="0"/>
              </a:spcAft>
              <a:buClr>
                <a:schemeClr val="dk1"/>
              </a:buClr>
              <a:buSzPts val="1100"/>
              <a:buFont typeface="Arial"/>
              <a:buNone/>
            </a:pPr>
            <a:r>
              <a:t/>
            </a:r>
            <a:endParaRPr sz="2400"/>
          </a:p>
          <a:p>
            <a:pPr indent="0" lvl="0" marL="0" rtl="0" algn="l">
              <a:spcBef>
                <a:spcPts val="600"/>
              </a:spcBef>
              <a:spcAft>
                <a:spcPts val="0"/>
              </a:spcAft>
              <a:buClr>
                <a:schemeClr val="dk1"/>
              </a:buClr>
              <a:buSzPts val="1100"/>
              <a:buFont typeface="Arial"/>
              <a:buNone/>
            </a:pPr>
            <a:r>
              <a:rPr lang="en" sz="2400"/>
              <a:t>It was cool meeting you Saturday.</a:t>
            </a:r>
            <a:endParaRPr sz="2400"/>
          </a:p>
          <a:p>
            <a:pPr indent="0" lvl="0" marL="0" rtl="0" algn="l">
              <a:spcBef>
                <a:spcPts val="600"/>
              </a:spcBef>
              <a:spcAft>
                <a:spcPts val="0"/>
              </a:spcAft>
              <a:buClr>
                <a:schemeClr val="dk1"/>
              </a:buClr>
              <a:buSzPts val="1100"/>
              <a:buFont typeface="Arial"/>
              <a:buNone/>
            </a:pPr>
            <a:r>
              <a:t/>
            </a:r>
            <a:endParaRPr sz="2400"/>
          </a:p>
          <a:p>
            <a:pPr indent="0" lvl="0" marL="0" rtl="0" algn="l">
              <a:spcBef>
                <a:spcPts val="600"/>
              </a:spcBef>
              <a:spcAft>
                <a:spcPts val="0"/>
              </a:spcAft>
              <a:buClr>
                <a:schemeClr val="dk1"/>
              </a:buClr>
              <a:buSzPts val="1100"/>
              <a:buFont typeface="Arial"/>
              <a:buNone/>
            </a:pPr>
            <a:r>
              <a:rPr lang="en" sz="2400"/>
              <a:t>Hope you had fun at your party. The bar got really crazy after you left. Then some drunk girl told me her life story.</a:t>
            </a:r>
            <a:endParaRPr sz="2400"/>
          </a:p>
          <a:p>
            <a:pPr indent="0" lvl="0" marL="0" rtl="0" algn="l">
              <a:spcBef>
                <a:spcPts val="600"/>
              </a:spcBef>
              <a:spcAft>
                <a:spcPts val="0"/>
              </a:spcAft>
              <a:buClr>
                <a:schemeClr val="dk1"/>
              </a:buClr>
              <a:buSzPts val="1100"/>
              <a:buFont typeface="Arial"/>
              <a:buNone/>
            </a:pPr>
            <a:r>
              <a:t/>
            </a:r>
            <a:endParaRPr sz="2400"/>
          </a:p>
          <a:p>
            <a:pPr indent="0" lvl="0" marL="0" rtl="0" algn="l">
              <a:spcBef>
                <a:spcPts val="600"/>
              </a:spcBef>
              <a:spcAft>
                <a:spcPts val="0"/>
              </a:spcAft>
              <a:buClr>
                <a:schemeClr val="dk1"/>
              </a:buClr>
              <a:buSzPts val="1100"/>
              <a:buFont typeface="Arial"/>
              <a:buNone/>
            </a:pPr>
            <a:r>
              <a:rPr lang="en" sz="2400"/>
              <a:t>Let’s hang out sometime.</a:t>
            </a:r>
            <a:endParaRPr sz="2400"/>
          </a:p>
          <a:p>
            <a:pPr indent="0" lvl="0" marL="0" rtl="0" algn="l">
              <a:spcBef>
                <a:spcPts val="600"/>
              </a:spcBef>
              <a:spcAft>
                <a:spcPts val="0"/>
              </a:spcAft>
              <a:buClr>
                <a:schemeClr val="dk1"/>
              </a:buClr>
              <a:buSzPts val="1100"/>
              <a:buFont typeface="Arial"/>
              <a:buNone/>
            </a:pPr>
            <a:r>
              <a:t/>
            </a:r>
            <a:endParaRPr/>
          </a:p>
          <a:p>
            <a:pPr indent="0" lvl="0" marL="0" rtl="0" algn="l">
              <a:spcBef>
                <a:spcPts val="600"/>
              </a:spcBef>
              <a:spcAft>
                <a:spcPts val="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9" name="Shape 49"/>
        <p:cNvGrpSpPr/>
        <p:nvPr/>
      </p:nvGrpSpPr>
      <p:grpSpPr>
        <a:xfrm>
          <a:off x="0" y="0"/>
          <a:ext cx="0" cy="0"/>
          <a:chOff x="0" y="0"/>
          <a:chExt cx="0" cy="0"/>
        </a:xfrm>
      </p:grpSpPr>
      <p:sp>
        <p:nvSpPr>
          <p:cNvPr id="50" name="Google Shape;50;p11"/>
          <p:cNvSpPr txBox="1"/>
          <p:nvPr>
            <p:ph idx="1" type="body"/>
          </p:nvPr>
        </p:nvSpPr>
        <p:spPr>
          <a:xfrm>
            <a:off x="457200" y="322500"/>
            <a:ext cx="8229600" cy="4603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Hey Teacher,</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I missed class on Tues and I need u 2 send me any handouts we went over in class. Also, did we do anything important?</a:t>
            </a:r>
            <a:endParaRPr/>
          </a:p>
          <a:p>
            <a:pPr indent="0" lvl="0" marL="0" rtl="0" algn="l">
              <a:spcBef>
                <a:spcPts val="600"/>
              </a:spcBef>
              <a:spcAft>
                <a:spcPts val="0"/>
              </a:spcAft>
              <a:buNone/>
            </a:pPr>
            <a:r>
              <a:rPr lang="en"/>
              <a:t>					</a:t>
            </a:r>
            <a:endParaRPr/>
          </a:p>
          <a:p>
            <a:pPr indent="0" lvl="0" marL="0" rtl="0" algn="l">
              <a:spcBef>
                <a:spcPts val="600"/>
              </a:spcBef>
              <a:spcAft>
                <a:spcPts val="0"/>
              </a:spcAft>
              <a:buNone/>
            </a:pPr>
            <a:r>
              <a:rPr lang="en"/>
              <a:t>					George</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4" name="Shape 54"/>
        <p:cNvGrpSpPr/>
        <p:nvPr/>
      </p:nvGrpSpPr>
      <p:grpSpPr>
        <a:xfrm>
          <a:off x="0" y="0"/>
          <a:ext cx="0" cy="0"/>
          <a:chOff x="0" y="0"/>
          <a:chExt cx="0" cy="0"/>
        </a:xfrm>
      </p:grpSpPr>
      <p:sp>
        <p:nvSpPr>
          <p:cNvPr id="55" name="Google Shape;55;p12"/>
          <p:cNvSpPr txBox="1"/>
          <p:nvPr>
            <p:ph idx="1" type="body"/>
          </p:nvPr>
        </p:nvSpPr>
        <p:spPr>
          <a:xfrm>
            <a:off x="457200" y="322500"/>
            <a:ext cx="8229600" cy="4603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Hey prof, sorry I didn’t turn in my paper yesterday in class. I had a science test to study for that was really important. Is there any way I can turn it in late just this once? Let me know by tonight that way I don’t waste my time doing it if you won’t.</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9" name="Shape 59"/>
        <p:cNvGrpSpPr/>
        <p:nvPr/>
      </p:nvGrpSpPr>
      <p:grpSpPr>
        <a:xfrm>
          <a:off x="0" y="0"/>
          <a:ext cx="0" cy="0"/>
          <a:chOff x="0" y="0"/>
          <a:chExt cx="0" cy="0"/>
        </a:xfrm>
      </p:grpSpPr>
      <p:sp>
        <p:nvSpPr>
          <p:cNvPr id="60" name="Google Shape;60;p13"/>
          <p:cNvSpPr txBox="1"/>
          <p:nvPr>
            <p:ph idx="1" type="body"/>
          </p:nvPr>
        </p:nvSpPr>
        <p:spPr>
          <a:xfrm>
            <a:off x="457200" y="322500"/>
            <a:ext cx="8229600" cy="4603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Dear professor,</a:t>
            </a:r>
            <a:endParaRPr/>
          </a:p>
          <a:p>
            <a:pPr indent="0" lvl="0" marL="0" rtl="0" algn="l">
              <a:spcBef>
                <a:spcPts val="600"/>
              </a:spcBef>
              <a:spcAft>
                <a:spcPts val="0"/>
              </a:spcAft>
              <a:buNone/>
            </a:pPr>
            <a:r>
              <a:rPr lang="en"/>
              <a:t>I am writing you cuz unfortunately I won’t be able to make it to our appointment today. yesterday was my 21st bday and I’m still hangover and don’t think I should drive. let me know when you can make another appointment.</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4" name="Shape 64"/>
        <p:cNvGrpSpPr/>
        <p:nvPr/>
      </p:nvGrpSpPr>
      <p:grpSpPr>
        <a:xfrm>
          <a:off x="0" y="0"/>
          <a:ext cx="0" cy="0"/>
          <a:chOff x="0" y="0"/>
          <a:chExt cx="0" cy="0"/>
        </a:xfrm>
      </p:grpSpPr>
      <p:sp>
        <p:nvSpPr>
          <p:cNvPr id="65" name="Google Shape;65;p14"/>
          <p:cNvSpPr txBox="1"/>
          <p:nvPr>
            <p:ph idx="1" type="body"/>
          </p:nvPr>
        </p:nvSpPr>
        <p:spPr>
          <a:xfrm>
            <a:off x="457200" y="322500"/>
            <a:ext cx="8229600" cy="4603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The syllabus says the instructor does not accept late work and if you miss class you will be penalized. Nonetheless, you miss five classes and try to hand in the second major assignment 8 days late. If the instructor does not accept your work you will fail the class.</a:t>
            </a:r>
            <a:endParaRPr/>
          </a:p>
          <a:p>
            <a:pPr indent="0" lvl="0" marL="0" rtl="0" algn="l">
              <a:spcBef>
                <a:spcPts val="600"/>
              </a:spcBef>
              <a:spcAft>
                <a:spcPts val="0"/>
              </a:spcAft>
              <a:buNone/>
            </a:pPr>
            <a:r>
              <a:rPr lang="en"/>
              <a:t> </a:t>
            </a:r>
            <a:endParaRPr/>
          </a:p>
          <a:p>
            <a:pPr indent="0" lvl="0" marL="0" rtl="0" algn="l">
              <a:spcBef>
                <a:spcPts val="600"/>
              </a:spcBef>
              <a:spcAft>
                <a:spcPts val="0"/>
              </a:spcAft>
              <a:buNone/>
            </a:pPr>
            <a:r>
              <a:rPr lang="en"/>
              <a:t>Write an email to the instructor...</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9" name="Shape 69"/>
        <p:cNvGrpSpPr/>
        <p:nvPr/>
      </p:nvGrpSpPr>
      <p:grpSpPr>
        <a:xfrm>
          <a:off x="0" y="0"/>
          <a:ext cx="0" cy="0"/>
          <a:chOff x="0" y="0"/>
          <a:chExt cx="0" cy="0"/>
        </a:xfrm>
      </p:grpSpPr>
      <p:sp>
        <p:nvSpPr>
          <p:cNvPr id="70" name="Google Shape;70;p15"/>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Strategies</a:t>
            </a:r>
            <a:endParaRPr/>
          </a:p>
        </p:txBody>
      </p:sp>
      <p:sp>
        <p:nvSpPr>
          <p:cNvPr id="71" name="Google Shape;71;p15"/>
          <p:cNvSpPr txBox="1"/>
          <p:nvPr>
            <p:ph idx="1" type="body"/>
          </p:nvPr>
        </p:nvSpPr>
        <p:spPr>
          <a:xfrm>
            <a:off x="457200" y="1063375"/>
            <a:ext cx="8229600" cy="3862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Introduce yourself</a:t>
            </a:r>
            <a:endParaRPr sz="2400"/>
          </a:p>
          <a:p>
            <a:pPr indent="0" lvl="0" marL="0" rtl="0" algn="l">
              <a:spcBef>
                <a:spcPts val="600"/>
              </a:spcBef>
              <a:spcAft>
                <a:spcPts val="0"/>
              </a:spcAft>
              <a:buNone/>
            </a:pPr>
            <a:r>
              <a:rPr lang="en" sz="2400"/>
              <a:t>Apologize and take responsibility</a:t>
            </a:r>
            <a:endParaRPr sz="2400"/>
          </a:p>
          <a:p>
            <a:pPr indent="0" lvl="0" marL="0" rtl="0" algn="l">
              <a:spcBef>
                <a:spcPts val="600"/>
              </a:spcBef>
              <a:spcAft>
                <a:spcPts val="0"/>
              </a:spcAft>
              <a:buNone/>
            </a:pPr>
            <a:r>
              <a:rPr lang="en" sz="2400"/>
              <a:t>Establish ethos</a:t>
            </a:r>
            <a:endParaRPr sz="2400"/>
          </a:p>
          <a:p>
            <a:pPr indent="0" lvl="0" marL="0" rtl="0" algn="l">
              <a:spcBef>
                <a:spcPts val="600"/>
              </a:spcBef>
              <a:spcAft>
                <a:spcPts val="0"/>
              </a:spcAft>
              <a:buNone/>
            </a:pPr>
            <a:r>
              <a:rPr lang="en" sz="2400"/>
              <a:t>Elicit sympathy/pathos and be polite (no guilt-tripping or accusatory language)</a:t>
            </a:r>
            <a:endParaRPr sz="2400"/>
          </a:p>
          <a:p>
            <a:pPr indent="0" lvl="0" marL="0" rtl="0" algn="l">
              <a:spcBef>
                <a:spcPts val="600"/>
              </a:spcBef>
              <a:spcAft>
                <a:spcPts val="0"/>
              </a:spcAft>
              <a:buNone/>
            </a:pPr>
            <a:r>
              <a:rPr lang="en" sz="2400"/>
              <a:t>Build a defense</a:t>
            </a:r>
            <a:endParaRPr sz="2400"/>
          </a:p>
          <a:p>
            <a:pPr indent="0" lvl="0" marL="0" rtl="0" algn="l">
              <a:spcBef>
                <a:spcPts val="600"/>
              </a:spcBef>
              <a:spcAft>
                <a:spcPts val="0"/>
              </a:spcAft>
              <a:buNone/>
            </a:pPr>
            <a:r>
              <a:rPr lang="en" sz="2400"/>
              <a:t>Present evidence (doctor’s note, note from coach, etc.)</a:t>
            </a:r>
            <a:endParaRPr sz="2400"/>
          </a:p>
          <a:p>
            <a:pPr indent="0" lvl="0" marL="0" rtl="0" algn="l">
              <a:spcBef>
                <a:spcPts val="600"/>
              </a:spcBef>
              <a:spcAft>
                <a:spcPts val="0"/>
              </a:spcAft>
              <a:buNone/>
            </a:pPr>
            <a:r>
              <a:rPr lang="en" sz="2400"/>
              <a:t>Initiate action/repair</a:t>
            </a:r>
            <a:endParaRPr sz="2400"/>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